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/>
    <p:restoredTop sz="96327"/>
  </p:normalViewPr>
  <p:slideViewPr>
    <p:cSldViewPr snapToGrid="0" snapToObjects="1">
      <p:cViewPr varScale="1">
        <p:scale>
          <a:sx n="87" d="100"/>
          <a:sy n="87" d="100"/>
        </p:scale>
        <p:origin x="216" y="1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05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05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B661D3AD-7994-5981-E5F3-BDCB6896F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55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1505C31-78FE-2543-8CF0-9ED1C670F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9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08A582C3-4A6D-DFB7-5846-BF59DDA6F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97B391D-9216-CAA9-16E3-A15347C02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5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F8EE413-58BB-10E4-9A7A-BCD5FA5CE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9F84430-E26C-66FB-1EA7-093907945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97E9C1B-E4C6-3E0C-EF60-F4D91F6CF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0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649EA28-C766-921C-D83A-C9C1EA971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9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C5A11E9-99A0-D92C-596C-A99CE9A89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3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2742041-1A0C-B5CE-405A-A72A661FB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4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73457B4-35D2-AF7F-CD99-18F19582D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55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CCD06C9-5722-5341-AE65-AAA44D206161}" vid="{CB24D80B-C760-CC49-8333-A577177880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 Allen</dc:creator>
  <cp:lastModifiedBy>Art Allen</cp:lastModifiedBy>
  <cp:revision>1</cp:revision>
  <dcterms:created xsi:type="dcterms:W3CDTF">2023-02-25T15:57:13Z</dcterms:created>
  <dcterms:modified xsi:type="dcterms:W3CDTF">2023-02-25T16:00:42Z</dcterms:modified>
</cp:coreProperties>
</file>