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 typeface="Helvetica Light"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en Keys 2026 01_1.jpg" descr="Ten Keys 2026 01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en Keys 2026 01_5.jpg" descr="Ten Keys 2026 01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en Keys 2026 01_3.jpg" descr="Ten Keys 2026 01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en Keys 2026 01_5.jpg" descr="Ten Keys 2026 01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en Keys 2026 01_4.jpg" descr="Ten Keys 2026 01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en Keys 2026 01_5.jpg" descr="Ten Keys 2026 01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FF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