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75" d="100"/>
          <a:sy n="75" d="100"/>
        </p:scale>
        <p:origin x="12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05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eys on a brick wall&#10;&#10;Description automatically generated">
            <a:extLst>
              <a:ext uri="{FF2B5EF4-FFF2-40B4-BE49-F238E27FC236}">
                <a16:creationId xmlns:a16="http://schemas.microsoft.com/office/drawing/2014/main" id="{E08943B6-41CA-F4BE-0226-D850E210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31F58-20D2-D7AC-C6E4-1BEF84D5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white text&#10;&#10;Description automatically generated">
            <a:extLst>
              <a:ext uri="{FF2B5EF4-FFF2-40B4-BE49-F238E27FC236}">
                <a16:creationId xmlns:a16="http://schemas.microsoft.com/office/drawing/2014/main" id="{CE18EAA1-4718-D22F-1FF4-D2A384F1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white text&#10;&#10;Description automatically generated">
            <a:extLst>
              <a:ext uri="{FF2B5EF4-FFF2-40B4-BE49-F238E27FC236}">
                <a16:creationId xmlns:a16="http://schemas.microsoft.com/office/drawing/2014/main" id="{634A9042-7FD5-945A-D729-EF010054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white text&#10;&#10;Description automatically generated">
            <a:extLst>
              <a:ext uri="{FF2B5EF4-FFF2-40B4-BE49-F238E27FC236}">
                <a16:creationId xmlns:a16="http://schemas.microsoft.com/office/drawing/2014/main" id="{D66C933C-C974-8EAA-12EE-0728B94A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white text&#10;&#10;Description automatically generated">
            <a:extLst>
              <a:ext uri="{FF2B5EF4-FFF2-40B4-BE49-F238E27FC236}">
                <a16:creationId xmlns:a16="http://schemas.microsoft.com/office/drawing/2014/main" id="{66DF439A-A3DD-9423-AF50-F5A4F5A4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white text&#10;&#10;Description automatically generated">
            <a:extLst>
              <a:ext uri="{FF2B5EF4-FFF2-40B4-BE49-F238E27FC236}">
                <a16:creationId xmlns:a16="http://schemas.microsoft.com/office/drawing/2014/main" id="{4A2B1A2E-7972-2BB6-8BD5-E746D764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8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eys with text&#10;&#10;Description automatically generated">
            <a:extLst>
              <a:ext uri="{FF2B5EF4-FFF2-40B4-BE49-F238E27FC236}">
                <a16:creationId xmlns:a16="http://schemas.microsoft.com/office/drawing/2014/main" id="{AD77009B-A680-5CBC-6363-C0800C39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CCD06C9-5722-5341-AE65-AAA44D206161}" vid="{CB24D80B-C760-CC49-8333-A577177880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 Allen</dc:creator>
  <cp:lastModifiedBy>Art Allen</cp:lastModifiedBy>
  <cp:revision>1</cp:revision>
  <dcterms:created xsi:type="dcterms:W3CDTF">2024-02-29T20:32:26Z</dcterms:created>
  <dcterms:modified xsi:type="dcterms:W3CDTF">2024-02-29T21:24:42Z</dcterms:modified>
</cp:coreProperties>
</file>